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Fira Sans Medium"/>
      <p:regular r:id="rId49"/>
      <p:bold r:id="rId50"/>
      <p:italic r:id="rId51"/>
      <p:boldItalic r:id="rId52"/>
    </p:embeddedFont>
    <p:embeddedFont>
      <p:font typeface="Fira Sans SemiBold"/>
      <p:regular r:id="rId53"/>
      <p:bold r:id="rId54"/>
      <p:italic r:id="rId55"/>
      <p:boldItalic r:id="rId56"/>
    </p:embeddedFont>
    <p:embeddedFont>
      <p:font typeface="Fira Sans"/>
      <p:regular r:id="rId57"/>
      <p:bold r:id="rId58"/>
      <p:italic r:id="rId59"/>
      <p:boldItalic r:id="rId60"/>
    </p:embeddedFont>
    <p:embeddedFont>
      <p:font typeface="Fira Sans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Fira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Light-bold.fntdata"/><Relationship Id="rId61" Type="http://schemas.openxmlformats.org/officeDocument/2006/relationships/font" Target="fonts/FiraSansLight-regular.fntdata"/><Relationship Id="rId20" Type="http://schemas.openxmlformats.org/officeDocument/2006/relationships/slide" Target="slides/slide15.xml"/><Relationship Id="rId64" Type="http://schemas.openxmlformats.org/officeDocument/2006/relationships/font" Target="fonts/FiraSansLight-boldItalic.fntdata"/><Relationship Id="rId63" Type="http://schemas.openxmlformats.org/officeDocument/2006/relationships/font" Target="fonts/FiraSans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Medium-italic.fntdata"/><Relationship Id="rId50" Type="http://schemas.openxmlformats.org/officeDocument/2006/relationships/font" Target="fonts/FiraSansMedium-bold.fntdata"/><Relationship Id="rId53" Type="http://schemas.openxmlformats.org/officeDocument/2006/relationships/font" Target="fonts/FiraSansSemiBold-regular.fntdata"/><Relationship Id="rId52" Type="http://schemas.openxmlformats.org/officeDocument/2006/relationships/font" Target="fonts/FiraSa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SemiBold-italic.fntdata"/><Relationship Id="rId10" Type="http://schemas.openxmlformats.org/officeDocument/2006/relationships/slide" Target="slides/slide5.xml"/><Relationship Id="rId54" Type="http://schemas.openxmlformats.org/officeDocument/2006/relationships/font" Target="fonts/FiraSansSemiBold-bold.fntdata"/><Relationship Id="rId13" Type="http://schemas.openxmlformats.org/officeDocument/2006/relationships/slide" Target="slides/slide8.xml"/><Relationship Id="rId57" Type="http://schemas.openxmlformats.org/officeDocument/2006/relationships/font" Target="fonts/FiraSans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-italic.fntdata"/><Relationship Id="rId14" Type="http://schemas.openxmlformats.org/officeDocument/2006/relationships/slide" Target="slides/slide9.xml"/><Relationship Id="rId58" Type="http://schemas.openxmlformats.org/officeDocument/2006/relationships/font" Target="fonts/Fira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4c74116a_3_4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4c74116a_3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2f7c811e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2f7c811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2f7c811e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2f7c81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2f7c811e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2f7c81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2f7c811e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2f7c81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2f7c811e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2f7c811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fira-san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13247" r="13239" t="0"/>
          <a:stretch/>
        </p:blipFill>
        <p:spPr>
          <a:xfrm>
            <a:off x="3468826" y="0"/>
            <a:ext cx="5675184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3358" y="3729"/>
                  <a:pt x="5435" y="8863"/>
                  <a:pt x="5435" y="14535"/>
                </a:cubicBezTo>
                <a:cubicBezTo>
                  <a:pt x="5437" y="16944"/>
                  <a:pt x="5056" y="19336"/>
                  <a:pt x="430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779100" y="2055200"/>
            <a:ext cx="3352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79100" y="2711625"/>
            <a:ext cx="3352500" cy="17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4294967295" type="title"/>
          </p:nvPr>
        </p:nvSpPr>
        <p:spPr>
          <a:xfrm>
            <a:off x="2293950" y="415550"/>
            <a:ext cx="4556100" cy="8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impact?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3394643" y="186330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5164940" y="27630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1624347" y="27630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779100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2469593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4319700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6010193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0" name="Google Shape;190;p23"/>
          <p:cNvCxnSpPr>
            <a:stCxn id="183" idx="2"/>
            <a:endCxn id="184" idx="0"/>
          </p:cNvCxnSpPr>
          <p:nvPr/>
        </p:nvCxnSpPr>
        <p:spPr>
          <a:xfrm flipH="1" rot="-5400000">
            <a:off x="4820243" y="164925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23"/>
          <p:cNvCxnSpPr>
            <a:stCxn id="185" idx="0"/>
            <a:endCxn id="183" idx="2"/>
          </p:cNvCxnSpPr>
          <p:nvPr/>
        </p:nvCxnSpPr>
        <p:spPr>
          <a:xfrm rot="-5400000">
            <a:off x="3049947" y="164925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23"/>
          <p:cNvCxnSpPr>
            <a:stCxn id="185" idx="2"/>
            <a:endCxn id="187" idx="0"/>
          </p:cNvCxnSpPr>
          <p:nvPr/>
        </p:nvCxnSpPr>
        <p:spPr>
          <a:xfrm flipH="1" rot="-5400000">
            <a:off x="2587347" y="301155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3"/>
          <p:cNvCxnSpPr>
            <a:stCxn id="186" idx="0"/>
            <a:endCxn id="185" idx="2"/>
          </p:cNvCxnSpPr>
          <p:nvPr/>
        </p:nvCxnSpPr>
        <p:spPr>
          <a:xfrm rot="-5400000">
            <a:off x="1742100" y="301155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3"/>
          <p:cNvCxnSpPr>
            <a:stCxn id="184" idx="2"/>
            <a:endCxn id="189" idx="0"/>
          </p:cNvCxnSpPr>
          <p:nvPr/>
        </p:nvCxnSpPr>
        <p:spPr>
          <a:xfrm flipH="1" rot="-5400000">
            <a:off x="6128090" y="301140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3"/>
          <p:cNvCxnSpPr>
            <a:stCxn id="188" idx="0"/>
            <a:endCxn id="184" idx="2"/>
          </p:cNvCxnSpPr>
          <p:nvPr/>
        </p:nvCxnSpPr>
        <p:spPr>
          <a:xfrm rot="-5400000">
            <a:off x="5282700" y="301155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4"/>
          <p:cNvGraphicFramePr/>
          <p:nvPr/>
        </p:nvGraphicFramePr>
        <p:xfrm>
          <a:off x="7791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{9800860D-6354-4378-A09D-8DFCC888E2C9}</a:tableStyleId>
              </a:tblPr>
              <a:tblGrid>
                <a:gridCol w="1615250"/>
                <a:gridCol w="1615250"/>
                <a:gridCol w="1615250"/>
                <a:gridCol w="1615250"/>
              </a:tblGrid>
              <a:tr h="69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887825" y="967925"/>
            <a:ext cx="7425214" cy="353720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14313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4294967295" type="title"/>
          </p:nvPr>
        </p:nvSpPr>
        <p:spPr>
          <a:xfrm>
            <a:off x="779100" y="3026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2260876" y="1808375"/>
            <a:ext cx="633300" cy="1839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our office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5"/>
          <p:cNvSpPr txBox="1"/>
          <p:nvPr>
            <p:ph idx="4294967295" type="body"/>
          </p:nvPr>
        </p:nvSpPr>
        <p:spPr>
          <a:xfrm>
            <a:off x="712350" y="4833175"/>
            <a:ext cx="7719300" cy="1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/>
          <p:nvPr/>
        </p:nvSpPr>
        <p:spPr>
          <a:xfrm rot="8100000">
            <a:off x="1476775" y="2021974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 rot="8100000">
            <a:off x="2978400" y="349564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rot="8100000">
            <a:off x="3941750" y="178149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 rot="8100000">
            <a:off x="4625450" y="3737524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 rot="8100000">
            <a:off x="6525550" y="226804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 rot="8100000">
            <a:off x="7139350" y="379064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4294967295" type="ctrTitle"/>
          </p:nvPr>
        </p:nvSpPr>
        <p:spPr>
          <a:xfrm>
            <a:off x="855300" y="1713600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23" name="Google Shape;223;p26"/>
          <p:cNvSpPr txBox="1"/>
          <p:nvPr>
            <p:ph idx="4294967295" type="subTitle"/>
          </p:nvPr>
        </p:nvSpPr>
        <p:spPr>
          <a:xfrm>
            <a:off x="855300" y="2970302"/>
            <a:ext cx="7433400" cy="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4294967295" type="ctrTitle"/>
          </p:nvPr>
        </p:nvSpPr>
        <p:spPr>
          <a:xfrm>
            <a:off x="855300" y="571800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89,526,124$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0" name="Google Shape;230;p27"/>
          <p:cNvSpPr txBox="1"/>
          <p:nvPr>
            <p:ph idx="4294967295" type="subTitle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31" name="Google Shape;231;p27"/>
          <p:cNvSpPr txBox="1"/>
          <p:nvPr>
            <p:ph idx="4294967295" type="ctrTitle"/>
          </p:nvPr>
        </p:nvSpPr>
        <p:spPr>
          <a:xfrm>
            <a:off x="855300" y="3200693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32" name="Google Shape;232;p27"/>
          <p:cNvSpPr txBox="1"/>
          <p:nvPr>
            <p:ph idx="4294967295" type="subTitle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3" name="Google Shape;233;p27"/>
          <p:cNvSpPr txBox="1"/>
          <p:nvPr>
            <p:ph idx="4294967295" type="ctrTitle"/>
          </p:nvPr>
        </p:nvSpPr>
        <p:spPr>
          <a:xfrm>
            <a:off x="855300" y="1886247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4" name="Google Shape;234;p27"/>
          <p:cNvSpPr txBox="1"/>
          <p:nvPr>
            <p:ph idx="4294967295" type="subTitle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28"/>
          <p:cNvGrpSpPr/>
          <p:nvPr/>
        </p:nvGrpSpPr>
        <p:grpSpPr>
          <a:xfrm>
            <a:off x="301995" y="2426525"/>
            <a:ext cx="2136142" cy="1289700"/>
            <a:chOff x="1139495" y="1986800"/>
            <a:chExt cx="2136142" cy="1289700"/>
          </a:xfrm>
        </p:grpSpPr>
        <p:sp>
          <p:nvSpPr>
            <p:cNvPr id="243" name="Google Shape;243;p28"/>
            <p:cNvSpPr txBox="1"/>
            <p:nvPr/>
          </p:nvSpPr>
          <p:spPr>
            <a:xfrm>
              <a:off x="1139495" y="1986800"/>
              <a:ext cx="1308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44" name="Google Shape;24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5" name="Google Shape;245;p28"/>
          <p:cNvGrpSpPr/>
          <p:nvPr/>
        </p:nvGrpSpPr>
        <p:grpSpPr>
          <a:xfrm>
            <a:off x="4372338" y="1500075"/>
            <a:ext cx="2976459" cy="1289700"/>
            <a:chOff x="5209838" y="1060350"/>
            <a:chExt cx="2976459" cy="1289700"/>
          </a:xfrm>
        </p:grpSpPr>
        <p:sp>
          <p:nvSpPr>
            <p:cNvPr id="246" name="Google Shape;246;p28"/>
            <p:cNvSpPr txBox="1"/>
            <p:nvPr/>
          </p:nvSpPr>
          <p:spPr>
            <a:xfrm>
              <a:off x="6696496" y="1060350"/>
              <a:ext cx="1489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47" name="Google Shape;24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8" name="Google Shape;248;p28"/>
          <p:cNvGrpSpPr/>
          <p:nvPr/>
        </p:nvGrpSpPr>
        <p:grpSpPr>
          <a:xfrm>
            <a:off x="4372338" y="3460175"/>
            <a:ext cx="2976459" cy="1289700"/>
            <a:chOff x="5209838" y="3020450"/>
            <a:chExt cx="2976459" cy="1289700"/>
          </a:xfrm>
        </p:grpSpPr>
        <p:sp>
          <p:nvSpPr>
            <p:cNvPr id="249" name="Google Shape;249;p28"/>
            <p:cNvSpPr txBox="1"/>
            <p:nvPr/>
          </p:nvSpPr>
          <p:spPr>
            <a:xfrm>
              <a:off x="6696496" y="3020450"/>
              <a:ext cx="1489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50" name="Google Shape;25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51" name="Google Shape;251;p28"/>
          <p:cNvGrpSpPr/>
          <p:nvPr/>
        </p:nvGrpSpPr>
        <p:grpSpPr>
          <a:xfrm>
            <a:off x="1824713" y="1168188"/>
            <a:ext cx="3814835" cy="3790597"/>
            <a:chOff x="2662213" y="676344"/>
            <a:chExt cx="3814835" cy="3790597"/>
          </a:xfrm>
        </p:grpSpPr>
        <p:sp>
          <p:nvSpPr>
            <p:cNvPr id="252" name="Google Shape;25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gradFill>
              <a:gsLst>
                <a:gs pos="0">
                  <a:schemeClr val="accent2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6" name="Google Shape;25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59" name="Google Shape;25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2" name="Google Shape;26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" name="Google Shape;26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03 </a:t>
              </a:r>
              <a:endParaRPr b="1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5" name="Google Shape;26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01 </a:t>
              </a:r>
              <a:endParaRPr b="1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6" name="Google Shape;26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02 </a:t>
              </a:r>
              <a:endParaRPr b="1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779100" y="14924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3" name="Google Shape;273;p29"/>
          <p:cNvSpPr txBox="1"/>
          <p:nvPr>
            <p:ph idx="2" type="body"/>
          </p:nvPr>
        </p:nvSpPr>
        <p:spPr>
          <a:xfrm>
            <a:off x="3175738" y="14924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4" name="Google Shape;274;p29"/>
          <p:cNvSpPr txBox="1"/>
          <p:nvPr>
            <p:ph idx="3" type="body"/>
          </p:nvPr>
        </p:nvSpPr>
        <p:spPr>
          <a:xfrm>
            <a:off x="5572375" y="14924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779100" y="31688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7" name="Google Shape;277;p29"/>
          <p:cNvSpPr txBox="1"/>
          <p:nvPr>
            <p:ph idx="2" type="body"/>
          </p:nvPr>
        </p:nvSpPr>
        <p:spPr>
          <a:xfrm>
            <a:off x="3175738" y="31688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8" name="Google Shape;278;p29"/>
          <p:cNvSpPr txBox="1"/>
          <p:nvPr>
            <p:ph idx="3" type="body"/>
          </p:nvPr>
        </p:nvSpPr>
        <p:spPr>
          <a:xfrm>
            <a:off x="5572375" y="31688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>
            <a:off x="779100" y="1074699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0"/>
          <p:cNvCxnSpPr/>
          <p:nvPr/>
        </p:nvCxnSpPr>
        <p:spPr>
          <a:xfrm>
            <a:off x="779100" y="1784181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0"/>
          <p:cNvCxnSpPr/>
          <p:nvPr/>
        </p:nvCxnSpPr>
        <p:spPr>
          <a:xfrm>
            <a:off x="779100" y="2493663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0"/>
          <p:cNvCxnSpPr/>
          <p:nvPr/>
        </p:nvCxnSpPr>
        <p:spPr>
          <a:xfrm>
            <a:off x="779100" y="3203146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779100" y="3934526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0"/>
          <p:cNvSpPr txBox="1"/>
          <p:nvPr/>
        </p:nvSpPr>
        <p:spPr>
          <a:xfrm>
            <a:off x="779100" y="915950"/>
            <a:ext cx="3468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4000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3000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2000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1000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1311995" y="2380936"/>
            <a:ext cx="200700" cy="15537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1581968" y="1986873"/>
            <a:ext cx="200700" cy="1947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1851940" y="2493663"/>
            <a:ext cx="200700" cy="1441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2818031" y="2694726"/>
            <a:ext cx="200700" cy="12399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3088004" y="2096343"/>
            <a:ext cx="200700" cy="18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3357977" y="1229023"/>
            <a:ext cx="200700" cy="2706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4324068" y="2140118"/>
            <a:ext cx="200700" cy="17946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4594041" y="1074575"/>
            <a:ext cx="200700" cy="2860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4864013" y="2322561"/>
            <a:ext cx="200700" cy="16119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830104" y="2753100"/>
            <a:ext cx="200700" cy="11814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6100077" y="1293618"/>
            <a:ext cx="200700" cy="2641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6370050" y="1607408"/>
            <a:ext cx="200700" cy="2327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779100" y="3982125"/>
            <a:ext cx="6962100" cy="6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idx="4294967295" type="body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Mobile</a:t>
            </a: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8" name="Google Shape;308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" name="Google Shape;309;p31"/>
          <p:cNvGrpSpPr/>
          <p:nvPr/>
        </p:nvGrpSpPr>
        <p:grpSpPr>
          <a:xfrm>
            <a:off x="5124600" y="373572"/>
            <a:ext cx="2119546" cy="4396359"/>
            <a:chOff x="2547150" y="238125"/>
            <a:chExt cx="2525675" cy="5238750"/>
          </a:xfrm>
        </p:grpSpPr>
        <p:sp>
          <p:nvSpPr>
            <p:cNvPr id="310" name="Google Shape;310;p3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" name="Google Shape;314;p31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1709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0" name="Google Shape;320;p32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321" name="Google Shape;321;p3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>
            <p:ph idx="4294967295" type="body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Tablet</a:t>
            </a: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2" name="Google Shape;332;p33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33" name="Google Shape;333;p3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>
            <p:ph idx="4294967295" type="body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Desktop</a:t>
            </a: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4"/>
          <p:cNvPicPr preferRelativeResize="0"/>
          <p:nvPr/>
        </p:nvPicPr>
        <p:blipFill rotWithShape="1">
          <a:blip r:embed="rId3">
            <a:alphaModFix/>
          </a:blip>
          <a:srcRect b="0" l="7454" r="20871" t="0"/>
          <a:stretch/>
        </p:blipFill>
        <p:spPr>
          <a:xfrm>
            <a:off x="3614014" y="1"/>
            <a:ext cx="5529978" cy="5143500"/>
          </a:xfrm>
          <a:custGeom>
            <a:rect b="b" l="l" r="r" t="t"/>
            <a:pathLst>
              <a:path extrusionOk="0" h="21600" w="21600">
                <a:moveTo>
                  <a:pt x="8131" y="0"/>
                </a:moveTo>
                <a:cubicBezTo>
                  <a:pt x="8421" y="1440"/>
                  <a:pt x="8569" y="2909"/>
                  <a:pt x="8568" y="4382"/>
                </a:cubicBezTo>
                <a:cubicBezTo>
                  <a:pt x="8568" y="11553"/>
                  <a:pt x="5165" y="17869"/>
                  <a:pt x="0" y="215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813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/>
          <p:nvPr>
            <p:ph idx="4294967295" type="ctrTitle"/>
          </p:nvPr>
        </p:nvSpPr>
        <p:spPr>
          <a:xfrm>
            <a:off x="779100" y="1140788"/>
            <a:ext cx="4282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</a:rPr>
              <a:t>Thanks!</a:t>
            </a:r>
            <a:endParaRPr sz="9600">
              <a:solidFill>
                <a:schemeClr val="accent5"/>
              </a:solidFill>
            </a:endParaRPr>
          </a:p>
        </p:txBody>
      </p:sp>
      <p:sp>
        <p:nvSpPr>
          <p:cNvPr id="347" name="Google Shape;347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34"/>
          <p:cNvSpPr txBox="1"/>
          <p:nvPr>
            <p:ph idx="4294967295" type="body"/>
          </p:nvPr>
        </p:nvSpPr>
        <p:spPr>
          <a:xfrm>
            <a:off x="855300" y="2300600"/>
            <a:ext cx="4694400" cy="17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br>
              <a:rPr lang="en"/>
            </a:b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54" name="Google Shape;354;p3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55" name="Google Shape;355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779100" y="1492425"/>
            <a:ext cx="6962100" cy="19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Fira Sans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Fira 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https://www.fontsquirrel.com/fonts/fira-sans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36"/>
          <p:cNvSpPr txBox="1"/>
          <p:nvPr/>
        </p:nvSpPr>
        <p:spPr>
          <a:xfrm>
            <a:off x="779100" y="4028375"/>
            <a:ext cx="584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69" name="Google Shape;369;p37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6873628" y="2772325"/>
            <a:ext cx="1604943" cy="23711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6" name="Google Shape;376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918709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DEC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6328301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NOV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5737893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OCT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5147485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SEP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4557077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3966669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JUL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3376260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JUN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2785852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MAY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2195444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APR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1605036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1014628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FEB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424220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JAN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0" y="2755950"/>
            <a:ext cx="5700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90" name="Google Shape;390;p38"/>
          <p:cNvCxnSpPr/>
          <p:nvPr/>
        </p:nvCxnSpPr>
        <p:spPr>
          <a:xfrm rot="10800000">
            <a:off x="6877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1" name="Google Shape;391;p38"/>
          <p:cNvSpPr txBox="1"/>
          <p:nvPr/>
        </p:nvSpPr>
        <p:spPr>
          <a:xfrm>
            <a:off x="651066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2" name="Google Shape;392;p38"/>
          <p:cNvCxnSpPr/>
          <p:nvPr/>
        </p:nvCxnSpPr>
        <p:spPr>
          <a:xfrm rot="10800000">
            <a:off x="186952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3" name="Google Shape;393;p38"/>
          <p:cNvSpPr txBox="1"/>
          <p:nvPr/>
        </p:nvSpPr>
        <p:spPr>
          <a:xfrm>
            <a:off x="1834184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4" name="Google Shape;394;p38"/>
          <p:cNvCxnSpPr/>
          <p:nvPr/>
        </p:nvCxnSpPr>
        <p:spPr>
          <a:xfrm rot="10800000">
            <a:off x="305129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5" name="Google Shape;395;p38"/>
          <p:cNvSpPr txBox="1"/>
          <p:nvPr/>
        </p:nvSpPr>
        <p:spPr>
          <a:xfrm>
            <a:off x="3017302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6" name="Google Shape;396;p38"/>
          <p:cNvCxnSpPr/>
          <p:nvPr/>
        </p:nvCxnSpPr>
        <p:spPr>
          <a:xfrm rot="10800000">
            <a:off x="423307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7" name="Google Shape;397;p38"/>
          <p:cNvSpPr txBox="1"/>
          <p:nvPr/>
        </p:nvSpPr>
        <p:spPr>
          <a:xfrm>
            <a:off x="4200421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8" name="Google Shape;398;p38"/>
          <p:cNvCxnSpPr/>
          <p:nvPr/>
        </p:nvCxnSpPr>
        <p:spPr>
          <a:xfrm rot="10800000">
            <a:off x="541484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9" name="Google Shape;399;p38"/>
          <p:cNvSpPr txBox="1"/>
          <p:nvPr/>
        </p:nvSpPr>
        <p:spPr>
          <a:xfrm>
            <a:off x="5383539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 rot="10800000">
            <a:off x="659661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1" name="Google Shape;401;p38"/>
          <p:cNvSpPr txBox="1"/>
          <p:nvPr/>
        </p:nvSpPr>
        <p:spPr>
          <a:xfrm>
            <a:off x="6566657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>
            <a:off x="128771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3" name="Google Shape;403;p38"/>
          <p:cNvSpPr txBox="1"/>
          <p:nvPr/>
        </p:nvSpPr>
        <p:spPr>
          <a:xfrm>
            <a:off x="1224984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 rot="10800000">
            <a:off x="246948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5" name="Google Shape;405;p38"/>
          <p:cNvSpPr txBox="1"/>
          <p:nvPr/>
        </p:nvSpPr>
        <p:spPr>
          <a:xfrm>
            <a:off x="2414948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 rot="10800000">
            <a:off x="365126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7" name="Google Shape;407;p38"/>
          <p:cNvSpPr txBox="1"/>
          <p:nvPr/>
        </p:nvSpPr>
        <p:spPr>
          <a:xfrm>
            <a:off x="3604912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8" name="Google Shape;408;p38"/>
          <p:cNvCxnSpPr/>
          <p:nvPr/>
        </p:nvCxnSpPr>
        <p:spPr>
          <a:xfrm rot="10800000">
            <a:off x="483303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9" name="Google Shape;409;p38"/>
          <p:cNvSpPr txBox="1"/>
          <p:nvPr/>
        </p:nvSpPr>
        <p:spPr>
          <a:xfrm>
            <a:off x="4794877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601480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1" name="Google Shape;411;p38"/>
          <p:cNvSpPr txBox="1"/>
          <p:nvPr/>
        </p:nvSpPr>
        <p:spPr>
          <a:xfrm>
            <a:off x="5984841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2" name="Google Shape;412;p38"/>
          <p:cNvCxnSpPr/>
          <p:nvPr/>
        </p:nvCxnSpPr>
        <p:spPr>
          <a:xfrm rot="10800000">
            <a:off x="719657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3" name="Google Shape;413;p38"/>
          <p:cNvSpPr txBox="1"/>
          <p:nvPr/>
        </p:nvSpPr>
        <p:spPr>
          <a:xfrm>
            <a:off x="7162772" y="3648150"/>
            <a:ext cx="925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9" name="Google Shape;419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0" y="25996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0" y="25996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39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423" name="Google Shape;423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5" name="Google Shape;425;p39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426" name="Google Shape;426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28" name="Google Shape;428;p39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429" name="Google Shape;429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432" name="Google Shape;432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435" name="Google Shape;435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37" name="Google Shape;437;p39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438" name="Google Shape;438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40" name="Google Shape;440;p39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51" name="Google Shape;451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2" name="Google Shape;452;p40"/>
          <p:cNvGraphicFramePr/>
          <p:nvPr/>
        </p:nvGraphicFramePr>
        <p:xfrm>
          <a:off x="7790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{9800860D-6354-4378-A09D-8DFCC888E2C9}</a:tableStyleId>
              </a:tblPr>
              <a:tblGrid>
                <a:gridCol w="1150000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7454" r="20871" t="0"/>
          <a:stretch/>
        </p:blipFill>
        <p:spPr>
          <a:xfrm>
            <a:off x="3614014" y="1"/>
            <a:ext cx="5529978" cy="5143500"/>
          </a:xfrm>
          <a:custGeom>
            <a:rect b="b" l="l" r="r" t="t"/>
            <a:pathLst>
              <a:path extrusionOk="0" h="21600" w="21600">
                <a:moveTo>
                  <a:pt x="8131" y="0"/>
                </a:moveTo>
                <a:cubicBezTo>
                  <a:pt x="8421" y="1440"/>
                  <a:pt x="8569" y="2909"/>
                  <a:pt x="8568" y="4382"/>
                </a:cubicBezTo>
                <a:cubicBezTo>
                  <a:pt x="8568" y="11553"/>
                  <a:pt x="5165" y="17869"/>
                  <a:pt x="0" y="215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813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>
            <p:ph idx="4294967295" type="ctrTitle"/>
          </p:nvPr>
        </p:nvSpPr>
        <p:spPr>
          <a:xfrm>
            <a:off x="779100" y="1140788"/>
            <a:ext cx="4282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</a:rPr>
              <a:t>Hello!</a:t>
            </a:r>
            <a:endParaRPr sz="9600">
              <a:solidFill>
                <a:schemeClr val="accent3"/>
              </a:solidFill>
            </a:endParaRPr>
          </a:p>
        </p:txBody>
      </p:sp>
      <p:sp>
        <p:nvSpPr>
          <p:cNvPr id="102" name="Google Shape;102;p14"/>
          <p:cNvSpPr txBox="1"/>
          <p:nvPr>
            <p:ph idx="4294967295" type="subTitle"/>
          </p:nvPr>
        </p:nvSpPr>
        <p:spPr>
          <a:xfrm>
            <a:off x="779100" y="2340411"/>
            <a:ext cx="42822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 am Jayden Smith</a:t>
            </a:r>
            <a:endParaRPr b="1"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 am here because I love to give presentations. 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me at @username</a:t>
            </a:r>
            <a:endParaRPr b="1" sz="2000"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8" name="Google Shape;458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79100" y="1572925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STRENGTHS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4250966" y="1572925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WEAKNESSES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41"/>
          <p:cNvSpPr/>
          <p:nvPr/>
        </p:nvSpPr>
        <p:spPr>
          <a:xfrm>
            <a:off x="779100" y="2966731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OPPORTUNITIES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41"/>
          <p:cNvSpPr/>
          <p:nvPr/>
        </p:nvSpPr>
        <p:spPr>
          <a:xfrm>
            <a:off x="4250966" y="2966731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THREATS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3156016" y="1870145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/>
          <p:nvPr/>
        </p:nvSpPr>
        <p:spPr>
          <a:xfrm rot="5400000">
            <a:off x="3294147" y="1870145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 rot="10800000">
            <a:off x="3294147" y="2009360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/>
          <p:nvPr/>
        </p:nvSpPr>
        <p:spPr>
          <a:xfrm rot="-5400000">
            <a:off x="3156016" y="2009360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3597083" y="2269770"/>
            <a:ext cx="263364" cy="3558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S</a:t>
            </a:r>
          </a:p>
        </p:txBody>
      </p:sp>
      <p:sp>
        <p:nvSpPr>
          <p:cNvPr id="468" name="Google Shape;468;p41"/>
          <p:cNvSpPr/>
          <p:nvPr/>
        </p:nvSpPr>
        <p:spPr>
          <a:xfrm>
            <a:off x="4402074" y="2275889"/>
            <a:ext cx="405327" cy="3392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W</a:t>
            </a:r>
          </a:p>
        </p:txBody>
      </p:sp>
      <p:sp>
        <p:nvSpPr>
          <p:cNvPr id="469" name="Google Shape;469;p41"/>
          <p:cNvSpPr/>
          <p:nvPr/>
        </p:nvSpPr>
        <p:spPr>
          <a:xfrm>
            <a:off x="3569670" y="3146695"/>
            <a:ext cx="305953" cy="3558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O</a:t>
            </a:r>
          </a:p>
        </p:txBody>
      </p:sp>
      <p:sp>
        <p:nvSpPr>
          <p:cNvPr id="470" name="Google Shape;470;p41"/>
          <p:cNvSpPr/>
          <p:nvPr/>
        </p:nvSpPr>
        <p:spPr>
          <a:xfrm>
            <a:off x="4492636" y="3152813"/>
            <a:ext cx="259448" cy="3392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6" name="Google Shape;476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 Activities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 Resources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Value Propositions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Customer Relationships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Channels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Customer Segments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 Partners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Cost Structure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Revenue Streams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90" name="Google Shape;490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91" name="Google Shape;491;p42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" name="Google Shape;493;p42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95" name="Google Shape;495;p42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99" name="Google Shape;499;p4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05" name="Google Shape;505;p4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6" name="Google Shape;516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7" name="Google Shape;517;p43"/>
          <p:cNvGrpSpPr/>
          <p:nvPr/>
        </p:nvGrpSpPr>
        <p:grpSpPr>
          <a:xfrm>
            <a:off x="779220" y="1482047"/>
            <a:ext cx="3395267" cy="3052346"/>
            <a:chOff x="3778727" y="4460423"/>
            <a:chExt cx="720160" cy="647438"/>
          </a:xfrm>
        </p:grpSpPr>
        <p:sp>
          <p:nvSpPr>
            <p:cNvPr id="518" name="Google Shape;518;p43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525" name="Google Shape;525;p43"/>
          <p:cNvCxnSpPr/>
          <p:nvPr/>
        </p:nvCxnSpPr>
        <p:spPr>
          <a:xfrm>
            <a:off x="4099103" y="1987581"/>
            <a:ext cx="994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6" name="Google Shape;526;p43"/>
          <p:cNvSpPr txBox="1"/>
          <p:nvPr/>
        </p:nvSpPr>
        <p:spPr>
          <a:xfrm>
            <a:off x="5151584" y="1825687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27" name="Google Shape;527;p43"/>
          <p:cNvCxnSpPr/>
          <p:nvPr/>
        </p:nvCxnSpPr>
        <p:spPr>
          <a:xfrm>
            <a:off x="3952617" y="2440776"/>
            <a:ext cx="1140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8" name="Google Shape;528;p43"/>
          <p:cNvSpPr txBox="1"/>
          <p:nvPr/>
        </p:nvSpPr>
        <p:spPr>
          <a:xfrm>
            <a:off x="5151584" y="2278873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29" name="Google Shape;529;p43"/>
          <p:cNvCxnSpPr/>
          <p:nvPr/>
        </p:nvCxnSpPr>
        <p:spPr>
          <a:xfrm>
            <a:off x="3744450" y="2893971"/>
            <a:ext cx="1349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0" name="Google Shape;530;p43"/>
          <p:cNvSpPr txBox="1"/>
          <p:nvPr/>
        </p:nvSpPr>
        <p:spPr>
          <a:xfrm>
            <a:off x="5151584" y="2732058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3567123" y="3347143"/>
            <a:ext cx="1526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2" name="Google Shape;532;p43"/>
          <p:cNvSpPr txBox="1"/>
          <p:nvPr/>
        </p:nvSpPr>
        <p:spPr>
          <a:xfrm>
            <a:off x="5151584" y="3185244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3374364" y="3800338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4" name="Google Shape;534;p43"/>
          <p:cNvSpPr txBox="1"/>
          <p:nvPr/>
        </p:nvSpPr>
        <p:spPr>
          <a:xfrm>
            <a:off x="5151584" y="3638429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173913" y="4253509"/>
            <a:ext cx="191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6" name="Google Shape;536;p43"/>
          <p:cNvSpPr txBox="1"/>
          <p:nvPr/>
        </p:nvSpPr>
        <p:spPr>
          <a:xfrm>
            <a:off x="5151584" y="4091615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2" name="Google Shape;542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44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779100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44"/>
          <p:cNvSpPr txBox="1"/>
          <p:nvPr/>
        </p:nvSpPr>
        <p:spPr>
          <a:xfrm>
            <a:off x="783923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Imani</a:t>
            </a: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Jackson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226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2684049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Marcos</a:t>
            </a: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Galán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579352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4584175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Ixchel Valdía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479478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6484301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Nils Årud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58" name="Google Shape;558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4" name="Google Shape;604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5" name="Google Shape;605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06" name="Google Shape;606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28" name="Google Shape;628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29" name="Google Shape;629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30" name="Google Shape;630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LOW VALUE 1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</a:t>
            </a: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VALUE 1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LOW VALUE 2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3" name="Google Shape;633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</a:t>
            </a: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VALUE 2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Our company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6" name="Google Shape;646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7" name="Google Shape;647;p46"/>
          <p:cNvGraphicFramePr/>
          <p:nvPr/>
        </p:nvGraphicFramePr>
        <p:xfrm>
          <a:off x="779125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{9F3F8801-1707-46FC-A2A7-8ED0A2465BAC}</a:tableStyleId>
              </a:tblPr>
              <a:tblGrid>
                <a:gridCol w="751225"/>
                <a:gridCol w="861025"/>
                <a:gridCol w="861025"/>
                <a:gridCol w="861025"/>
                <a:gridCol w="861025"/>
                <a:gridCol w="861025"/>
                <a:gridCol w="861025"/>
                <a:gridCol w="861025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10:00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- 10:45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11:00 -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11:45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- 14:15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14:30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- 15:15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- 16:15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653" name="Google Shape;653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54" name="Google Shape;654;p47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0" name="Google Shape;660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61" name="Google Shape;661;p4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64" name="Google Shape;664;p47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6" name="Google Shape;666;p47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8" name="Google Shape;668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69" name="Google Shape;669;p47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2" name="Google Shape;672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73" name="Google Shape;673;p4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7" name="Google Shape;677;p47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78" name="Google Shape;678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79" name="Google Shape;679;p47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9" name="Google Shape;699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00" name="Google Shape;700;p47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2" name="Google Shape;702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03" name="Google Shape;703;p4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07" name="Google Shape;707;p4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11" name="Google Shape;711;p47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5" name="Google Shape;715;p47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6" name="Google Shape;716;p47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9" name="Google Shape;719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20" name="Google Shape;720;p47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2" name="Google Shape;722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23" name="Google Shape;723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5" name="Google Shape;725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26" name="Google Shape;726;p47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29" name="Google Shape;729;p47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1" name="Google Shape;731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32" name="Google Shape;732;p47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6" name="Google Shape;736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37" name="Google Shape;737;p47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40" name="Google Shape;740;p47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3" name="Google Shape;743;p47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44" name="Google Shape;744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45" name="Google Shape;745;p47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7" name="Google Shape;747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48" name="Google Shape;748;p47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3" name="Google Shape;753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54" name="Google Shape;754;p47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57" name="Google Shape;757;p47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2" name="Google Shape;762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63" name="Google Shape;763;p47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69" name="Google Shape;769;p47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3" name="Google Shape;773;p47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4" name="Google Shape;774;p47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47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76" name="Google Shape;776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77" name="Google Shape;777;p47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9" name="Google Shape;779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80" name="Google Shape;780;p47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83" name="Google Shape;783;p47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5" name="Google Shape;785;p47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86" name="Google Shape;786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87" name="Google Shape;787;p4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9" name="Google Shape;789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90" name="Google Shape;790;p4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96" name="Google Shape;796;p47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8" name="Google Shape;798;p47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00" name="Google Shape;800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01" name="Google Shape;801;p47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04" name="Google Shape;804;p47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06" name="Google Shape;806;p47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07" name="Google Shape;807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08" name="Google Shape;808;p4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0" name="Google Shape;810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11" name="Google Shape;811;p4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4" name="Google Shape;814;p47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5" name="Google Shape;815;p47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16" name="Google Shape;816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17" name="Google Shape;817;p47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9" name="Google Shape;819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20" name="Google Shape;820;p47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4" name="Google Shape;824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25" name="Google Shape;825;p47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29" name="Google Shape;829;p47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1" name="Google Shape;831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32" name="Google Shape;832;p47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36" name="Google Shape;836;p47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42" name="Google Shape;842;p47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45" name="Google Shape;845;p4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0" name="Google Shape;850;p47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1" name="Google Shape;851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52" name="Google Shape;852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4" name="Google Shape;854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55" name="Google Shape;855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9" name="Google Shape;859;p47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0" name="Google Shape;860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61" name="Google Shape;861;p47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4" name="Google Shape;864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65" name="Google Shape;865;p47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8" name="Google Shape;868;p47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9" name="Google Shape;869;p47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72" name="Google Shape;872;p47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5" name="Google Shape;875;p47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76" name="Google Shape;876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77" name="Google Shape;877;p47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82" name="Google Shape;882;p47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7" name="Google Shape;887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88" name="Google Shape;888;p47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92" name="Google Shape;892;p47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96" name="Google Shape;896;p47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1" name="Google Shape;901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02" name="Google Shape;902;p47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08" name="Google Shape;908;p47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11" name="Google Shape;911;p4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7" name="Google Shape;917;p47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18" name="Google Shape;918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19" name="Google Shape;919;p47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4" name="Google Shape;924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25" name="Google Shape;925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27" name="Google Shape;927;p47"/>
          <p:cNvSpPr/>
          <p:nvPr/>
        </p:nvSpPr>
        <p:spPr>
          <a:xfrm>
            <a:off x="65535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8" name="Google Shape;928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74385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68421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47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3" name="Google Shape;943;p4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0" name="Google Shape;950;p4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5" name="Google Shape;955;p4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59" name="Google Shape;959;p4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5" name="Google Shape;965;p4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69" name="Google Shape;969;p4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3" name="Google Shape;973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4" name="Google Shape;974;p4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0" name="Google Shape;980;p4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87" name="Google Shape;987;p4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0" name="Google Shape;990;p4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4" name="Google Shape;994;p4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1" name="Google Shape;1001;p4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07" name="Google Shape;1007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1" name="Google Shape;1011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2" name="Google Shape;1012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2" name="Google Shape;1022;p4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29" name="Google Shape;1029;p4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4" name="Google Shape;1034;p4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0" name="Google Shape;1040;p4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47" name="Google Shape;1047;p4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2" name="Google Shape;1052;p4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57" name="Google Shape;1057;p4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2" name="Google Shape;1062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3" name="Google Shape;1063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3" name="Google Shape;1073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4" name="Google Shape;1074;p4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78" name="Google Shape;107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8" name="Google Shape;1088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89" name="Google Shape;1089;p4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" name="Google Shape;1093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4" name="Google Shape;109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4" name="Google Shape;1104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5" name="Google Shape;1105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3" name="Google Shape;1113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18" name="Google Shape;1118;p4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3" name="Google Shape;1123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29" name="Google Shape;1129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5" name="Google Shape;1135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36" name="Google Shape;1136;p4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0" name="Google Shape;1140;p4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46" name="Google Shape;1146;p4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3" name="Google Shape;1153;p4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57" name="Google Shape;1157;p4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2" name="Google Shape;1162;p4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69" name="Google Shape;1169;p4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77" name="Google Shape;1177;p4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2" name="Google Shape;1182;p4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86" name="Google Shape;1186;p4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0" name="Google Shape;1190;p4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5" name="Google Shape;1195;p4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0" name="Google Shape;1200;p4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06" name="Google Shape;1206;p4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3" name="Google Shape;1213;p4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1" name="Google Shape;1221;p4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4" name="Google Shape;1234;p4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39" name="Google Shape;1239;p4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3" name="Google Shape;1243;p4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0" name="Google Shape;1250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59" name="Google Shape;1259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2" name="Google Shape;1272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5" name="Google Shape;1285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98" name="Google Shape;1298;p4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5" name="Google Shape;1305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21" name="Google Shape;1321;p4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6" name="Google Shape;1326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7" name="Google Shape;1327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1" name="Google Shape;1331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5" name="Google Shape;1335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9" name="Google Shape;1339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2" name="Google Shape;1342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3" name="Google Shape;1343;p4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2" name="Google Shape;1352;p4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7" name="Google Shape;1377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8" name="Google Shape;1378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0" name="Google Shape;1380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1" name="Google Shape;13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3" name="Google Shape;1383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4" name="Google Shape;13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6" name="Google Shape;1386;p48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7" name="Google Shape;1387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Fira Sans"/>
                <a:ea typeface="Fira Sans"/>
                <a:cs typeface="Fira Sans"/>
                <a:sym typeface="Fira Sans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3" name="Google Shape;1393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4" name="Google Shape;1394;p49"/>
          <p:cNvSpPr txBox="1"/>
          <p:nvPr>
            <p:ph idx="4294967295" type="body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1" name="Google Shape;1401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2" name="Google Shape;1402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3" name="Google Shape;1403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5" name="Google Shape;1405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06" name="Google Shape;1406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8" name="Google Shape;1408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09" name="Google Shape;1409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1" name="Google Shape;1411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2" name="Google Shape;1412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4294967295" type="ctrTitle"/>
          </p:nvPr>
        </p:nvSpPr>
        <p:spPr>
          <a:xfrm>
            <a:off x="1398375" y="2269150"/>
            <a:ext cx="6347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Big </a:t>
            </a:r>
            <a:r>
              <a:rPr lang="en" sz="6000">
                <a:solidFill>
                  <a:schemeClr val="lt1"/>
                </a:solidFill>
              </a:rPr>
              <a:t>c</a:t>
            </a:r>
            <a:r>
              <a:rPr lang="en" sz="6000">
                <a:solidFill>
                  <a:schemeClr val="lt1"/>
                </a:solidFill>
              </a:rPr>
              <a:t>oncept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/>
          <p:nvPr>
            <p:ph idx="4294967295" type="subTitle"/>
          </p:nvPr>
        </p:nvSpPr>
        <p:spPr>
          <a:xfrm>
            <a:off x="1398375" y="3411550"/>
            <a:ext cx="6347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837146" y="2184280"/>
            <a:ext cx="294437" cy="28113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472037" y="605739"/>
            <a:ext cx="1261378" cy="1261701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40">
            <a:off x="3255870" y="1597598"/>
            <a:ext cx="833338" cy="833456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8"/>
          <p:cNvSpPr/>
          <p:nvPr/>
        </p:nvSpPr>
        <p:spPr>
          <a:xfrm rot="2466725">
            <a:off x="3349622" y="850119"/>
            <a:ext cx="409039" cy="39056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-1609523">
            <a:off x="3947860" y="1095872"/>
            <a:ext cx="294391" cy="28109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rot="2926012">
            <a:off x="5732794" y="1318561"/>
            <a:ext cx="220454" cy="21049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 rot="-1609141">
            <a:off x="4567259" y="381492"/>
            <a:ext cx="198625" cy="18965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779100" y="1492425"/>
            <a:ext cx="2168700" cy="24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3175738" y="1492425"/>
            <a:ext cx="2168700" cy="24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9" name="Google Shape;159;p20"/>
          <p:cNvSpPr txBox="1"/>
          <p:nvPr>
            <p:ph idx="3" type="body"/>
          </p:nvPr>
        </p:nvSpPr>
        <p:spPr>
          <a:xfrm>
            <a:off x="5572375" y="1492425"/>
            <a:ext cx="2168700" cy="24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